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Relationship Id="rId43" Type="http://schemas.openxmlformats.org/officeDocument/2006/relationships/slide" Target="slides/slide36.xml"/>
<Relationship Id="rId44" Type="http://schemas.openxmlformats.org/officeDocument/2006/relationships/slide" Target="slides/slide37.xml"/>
<Relationship Id="rId45" Type="http://schemas.openxmlformats.org/officeDocument/2006/relationships/slide" Target="slides/slide38.xml"/>
<Relationship Id="rId46" Type="http://schemas.openxmlformats.org/officeDocument/2006/relationships/slide" Target="slides/slide39.xml"/>
<Relationship Id="rId47" Type="http://schemas.openxmlformats.org/officeDocument/2006/relationships/slide" Target="slides/slide40.xml"/>
<Relationship Id="rId48" Type="http://schemas.openxmlformats.org/officeDocument/2006/relationships/slide" Target="slides/slide41.xml"/>
<Relationship Id="rId49" Type="http://schemas.openxmlformats.org/officeDocument/2006/relationships/slide" Target="slides/slide42.xml"/>
<Relationship Id="rId50" Type="http://schemas.openxmlformats.org/officeDocument/2006/relationships/slide" Target="slides/slide43.xml"/>
<Relationship Id="rId51" Type="http://schemas.openxmlformats.org/officeDocument/2006/relationships/slide" Target="slides/slide44.xml"/>
<Relationship Id="rId52" Type="http://schemas.openxmlformats.org/officeDocument/2006/relationships/slide" Target="slides/slide45.xml"/>
<Relationship Id="rId53" Type="http://schemas.openxmlformats.org/officeDocument/2006/relationships/slide" Target="slides/slide46.xml"/>
<Relationship Id="rId54" Type="http://schemas.openxmlformats.org/officeDocument/2006/relationships/slide" Target="slides/slide47.xml"/>
<Relationship Id="rId55" Type="http://schemas.openxmlformats.org/officeDocument/2006/relationships/slide" Target="slides/slide48.xml"/>
<Relationship Id="rId56" Type="http://schemas.openxmlformats.org/officeDocument/2006/relationships/slide" Target="slides/slide49.xml"/>
<Relationship Id="rId57" Type="http://schemas.openxmlformats.org/officeDocument/2006/relationships/slide" Target="slides/slide50.xml"/>
<Relationship Id="rId58" Type="http://schemas.openxmlformats.org/officeDocument/2006/relationships/slide" Target="slides/slide51.xml"/>
<Relationship Id="rId59" Type="http://schemas.openxmlformats.org/officeDocument/2006/relationships/slide" Target="slides/slide52.xml"/>
<Relationship Id="rId60" Type="http://schemas.openxmlformats.org/officeDocument/2006/relationships/slide" Target="slides/slide53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3800593f48a4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380049ba34c2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38005fddd25e.jpeg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38005c1e4a7d.pn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380048ac83ca.pn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3800423cbc44.png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38003600680c.jpeg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380054af0786.pn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38002f1719d9.png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380015a20db6.jpeg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3800423232d2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3800216c3655.png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38006da69af1.png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380055067c74.jpeg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38001cd4cf48.png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380057748ec1.png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380025484dc2.jpeg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38002de90ead.png"/>
</Relationships>

</file>

<file path=ppt/slides/_rels/slide4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38001fc29767.png"/>
</Relationships>

</file>

<file path=ppt/slides/_rels/slide4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38002061fb7b.jpeg"/>
</Relationships>

</file>

<file path=ppt/slides/_rels/slide4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4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3800c558d9.png"/>
</Relationships>

</file>

<file path=ppt/slides/_rels/slide4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38001c4c0ef4.png"/>
</Relationships>

</file>

<file path=ppt/slides/_rels/slide4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38004569c3af.jpe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5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5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380022ae39c3.png"/>
</Relationships>

</file>

<file path=ppt/slides/_rels/slide5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380047631797.png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38003aa1df1e.jpe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St. Louis Central Corridor West Building Permits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Report: February 2022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 Permit Cost Breakdown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February 2022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$273,200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$4,050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$200 - $3,100,000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12 building permits in February 2022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-7.69%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February 2021 (13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$273,200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February 2022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178.90%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February 2021 ($97,958)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22 total building permits in 2022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4.76%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2021 (21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$152,377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2022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68.31%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2021 ($90,531)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076463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February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February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February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February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$1,046,989.7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$3,140,969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$15,000.0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$15,304.5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$122,436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037650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$199,900.06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$3,598,201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$12,233.33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$73,400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$35,149.59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70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$2,460,471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650679"/>
                <a:gridCol w="2837925"/>
                <a:gridCol w="1005931"/>
                <a:gridCol w="685800"/>
                <a:gridCol w="2248292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BROWN, TAWANA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4232 GIBSON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HAGENE, ANDREW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$3,100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4558 CHOUTEAU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SWAN 2020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4427 SWAN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GROVE LOFTS STL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4145 MANCHESTER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REILLY, MARY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4451 GIBSON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FRAILEY, SCOTT M &amp; GANNA SHEYKO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4529 ARCO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WASHINGTON UNIVERSITY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$3,100,000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1234 S KINGSHIGHWAY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GRADZIK, AGNIESZKA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4398 CHOUTEAU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SWAN APARTMENTS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$102,936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4500-40 SWAN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WASHINGTON UNIVERSITY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$38,769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1234 S KINGSHIGHWAY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GELVEN PROPERTIES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4521 GIBSON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TOUMAYAN, GREGORY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4364 VISTA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Permit Cost Breakdown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Expanded Service Area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February 2022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$493,088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$14,100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$2,000 - $3,800,000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8 building permits in February 2022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-11.11%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February 2021 (9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$493,088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February 2022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1634.41%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February 2021 ($28,430)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14 total building permits in 2022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-17.65%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2021 (17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$345,845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2022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892.86%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2021 ($34,833)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St. Louis Neighborhood Spatial Reference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February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February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February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February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$1,275,667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$3,827,000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$23,540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$117,700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$467,052.8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$4,203,475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$27,100.0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$135,500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$214,807.9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$6,873,853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479738"/>
                <a:gridCol w="2923122"/>
                <a:gridCol w="1005931"/>
                <a:gridCol w="685800"/>
                <a:gridCol w="1852248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CHURCH BUILDING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$3,800,000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6160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WINTER GARDEN SENIOR HOUSING LP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$16,200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5708 KINGSBURY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WASHINGTON UNIVERSITY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6188 MCPHERSON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POWELL, DAVID L &amp; JOHN A POWELL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6189 WESTMINSTER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DUNNAVANT, HEATHER 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5855 WATERMAN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MOFID, ADAM Z &amp; NOAH R ROBINS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6234 PERSHING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JONES, STERLING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5952 DEGIVERVILLE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DOLAN PL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5920 MCPHERSON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Permit Cost Breakdown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February 2022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$4,130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$4,130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$3,400 - $4,860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 building permits in February 2022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-60.00%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February 2021 (5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$4,130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February 2022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-88.10%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February 2021 ($34,709)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4 total building permits in 2022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-69.23%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2021 (13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$18,137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2022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-71.30%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2021 ($63,196)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88059"/>
                <a:gridCol w="602520"/>
                <a:gridCol w="688059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February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February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February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February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$4,130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$8,260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$26,250.00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$30,000.00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$56,910.33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$1,195,117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363366"/>
                <a:gridCol w="3016438"/>
                <a:gridCol w="951906"/>
                <a:gridCol w="685800"/>
                <a:gridCol w="1658387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GROSSMAN, DAVID &amp; PENNY ROBINSON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$3,400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5696 KINGSBURY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HAMPSHIRE SQUARE CONDO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$4,860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406 CLARA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Permit Cost Breakdown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Summary: Average Building Permit Cost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February 2022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$223,016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$100,800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$1,200 - $984,144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33 building permits in February 2022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371.43%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February 2021 (7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$223,016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February 2022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612.86%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February 2021 ($31,285)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40 total building permits in 2022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122.22%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2021 (18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$186,610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2022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74.79%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2021 ($106,762)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037650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February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February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February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February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$87,624.73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$1,314,371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$335,841.56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$6,045,148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037650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$54,257.88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$2,712,894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$14,730.50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$29,461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$123,875.62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$6,813,159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Permit Cost Breakdown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February 2022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$9,000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$9,000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$9,000 - $9,000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 building permits in February 2022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February 2021 (2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$9,000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February 2022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-99.37%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February 2021 ($1,418,674)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 total building permits in 2022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2021 (2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$9,000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2022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-99.37%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2021 ($1,418,674)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88059"/>
                <a:gridCol w="602520"/>
                <a:gridCol w="765753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February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February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February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February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$9,000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$28,333.33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$37,448.33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$224,690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130488"/>
                <a:gridCol w="1588196"/>
                <a:gridCol w="951906"/>
                <a:gridCol w="685800"/>
                <a:gridCol w="1433148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WILLIAMS, DONALD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$9,000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1125 WALTON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WILLIAMS, DONALD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$9,000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1127 WALTON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37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650679"/>
                <a:gridCol w="1037650"/>
                <a:gridCol w="602520"/>
                <a:gridCol w="959955"/>
              </a:tblGrid>
              <a:tr h="36576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February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February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February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February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$144,801.63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$2,751,231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$4,130.00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$8,260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$273,200.42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$3,278,405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$9,000.00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$4,500.00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$493,087.50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$3,944,700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$57,166.67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$171,500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$223,015.73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$7,359,519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4709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650679"/>
                <a:gridCol w="1037650"/>
                <a:gridCol w="602520"/>
                <a:gridCol w="1115344"/>
              </a:tblGrid>
              <a:tr h="36576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$45,550.72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$1,138,768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$482,621.90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$105,694,196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$53,234.04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$1,277,617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$65,234.81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$6,132,072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$34,410.00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$309,690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$98,374.00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$1,377,236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$243,757.13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$11,212,828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$98,746.75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$1,579,948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$42,475.00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$169,900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$89,303.87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107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$9,555,514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Permit Cost Breakdown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February 2022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$4,500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$4,500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$4,500 - $4,500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 building permits in February 2022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February 2021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$4,500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February 2022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-90.00%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February 2021 ($45,000)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 total building permits in 2022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-33.33%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2021 (3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$6,000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2022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-69.45%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2021 ($19,641)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88059"/>
                <a:gridCol w="602520"/>
                <a:gridCol w="688059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February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February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February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February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$279,084.0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$1,116,336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$32,112.5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$256,900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006204"/>
                <a:gridCol w="1448428"/>
                <a:gridCol w="951906"/>
                <a:gridCol w="685800"/>
                <a:gridCol w="2442290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HARRIS, SANDRA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1212 REV GEORGE H PRUITT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Permit Cost Breakdown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February 2022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$57,167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$3,500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$3,000 - $165,000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3 building permits in February 2022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February 2021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$57,167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February 2022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February 2021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4 total building permits in 2022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2021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$73,875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2022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2021 ($0)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Core Neighborhoods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February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February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February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February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$57,166.67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$171,500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$4,750.0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$9,500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$112,174.9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$1,570,448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052998"/>
                <a:gridCol w="2100407"/>
                <a:gridCol w="951906"/>
                <a:gridCol w="685800"/>
                <a:gridCol w="1464185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PATTERSON, SHARON 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$165,000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4140 ENRIGHT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EBEGBODI, SAMUEL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4053 ENRIGHT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WOOD FAMILY HOMES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4317 ENRIGHT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Permit Cost Breakdown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Additional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Data retreived from https://www.stlouis-mo.gov/data/</a:t>
            </a:r>
          </a:p>
          <a:p>
            <a:r>
              <a:rPr/>
              <a:t>Building permits with a cost of $0 were dropped</a:t>
            </a:r>
          </a:p>
          <a:p>
            <a:r>
              <a:rPr/>
              <a:t>Building permits that were cancelled were dropped</a:t>
            </a:r>
          </a:p>
          <a:p>
            <a:r>
              <a:rPr/>
              <a:t>Infinite change indicates 0 permits in the current or previous time period/comparison month so there was a overall increase or decrease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February 2022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$144,802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$60,414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$4,000 - $1,500,000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19 building permits in February 2022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-26.92%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February 2021 (26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$144,802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February 2022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59.64%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February 2021 ($90,703)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51 total building permits in 2022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-20.31%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2021 (64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$918,924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2022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1177.10%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2021 ($71,954)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037650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February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February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February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February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$222,906.33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$2,006,157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$90,166.67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$270,500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$67,796.29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$474,574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154158"/>
                <a:gridCol w="602520"/>
                <a:gridCol w="1037650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$1,033,402.69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$89,906,034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$54,192.86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$758,700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$127,368.32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$15,029,462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jesstevens</cp:lastModifiedBy>
  <cp:revision>3</cp:revision>
  <dcterms:created xsi:type="dcterms:W3CDTF">2017-02-13T16:18:36Z</dcterms:created>
  <dcterms:modified xsi:type="dcterms:W3CDTF">2022-03-21T08:23:10Z</dcterms:modified>
  <cp:category/>
</cp:coreProperties>
</file>